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66.xml" ContentType="application/vnd.openxmlformats-officedocument.presentationml.slide+xml"/>
  <Override PartName="/ppt/slides/slide29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65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55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69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8.xml.rels" ContentType="application/vnd.openxmlformats-package.relationships+xml"/>
  <Override PartName="/ppt/slides/_rels/slide62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67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66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2683DF-B627-4A56-A5E1-2E4C7AD927C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A02AA14-1D02-4180-9D3A-E9AF72E3ADA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B919A4-A68B-4C6D-8EF5-188C816B02F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089F66-7243-4A83-8436-8FBCFBE035D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E86186-71F1-48E7-B4C8-6B68897CF87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19D21C-A54C-4D8D-B33C-BD5735AB058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DFC3CB-899D-4ACC-A8D0-408A06F3141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ED11E9-3A81-4FCB-A98D-2CAFB421EF8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AC7FAE-59B0-4C5C-8E6C-C8A775A63C2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BFBA4A-94E8-49EF-BF68-3F8C92F43AD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DC8A13-01D6-4660-881D-360789057D1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688A27-9073-45F4-9FE3-2797C716837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68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A352DB4-9007-4D0D-8961-55E5D9E0383C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000" cy="2880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440" cy="20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Прямоугольник 5"/>
          <p:cNvSpPr/>
          <p:nvPr/>
        </p:nvSpPr>
        <p:spPr>
          <a:xfrm>
            <a:off x="1640880" y="458892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18" name="Изображение 40"/>
          <p:cNvSpPr/>
          <p:nvPr/>
        </p:nvSpPr>
        <p:spPr>
          <a:xfrm>
            <a:off x="867240" y="3587040"/>
            <a:ext cx="253800" cy="2538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1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280" cy="1130400"/>
          </a:xfrm>
          <a:prstGeom prst="rect">
            <a:avLst/>
          </a:prstGeom>
          <a:ln w="0">
            <a:noFill/>
          </a:ln>
        </p:spPr>
      </p:pic>
      <p:pic>
        <p:nvPicPr>
          <p:cNvPr id="32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321" name=""/>
          <p:cNvSpPr/>
          <p:nvPr/>
        </p:nvSpPr>
        <p:spPr>
          <a:xfrm>
            <a:off x="466200" y="1728360"/>
            <a:ext cx="474372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1531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2024-09-02T17:03:25Z</dcterms:modified>
  <cp:revision>73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